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6C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105F00-2488-41FB-8293-2A5C93DDA93A}" v="7" dt="2020-04-01T09:41:39.2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CA40-4E76-4DB3-9232-84D1EC2F7EAA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BCCA-8EEB-4BFC-96AC-45A89EACD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774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CA40-4E76-4DB3-9232-84D1EC2F7EAA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BCCA-8EEB-4BFC-96AC-45A89EACD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783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CA40-4E76-4DB3-9232-84D1EC2F7EAA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BCCA-8EEB-4BFC-96AC-45A89EACD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037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CA40-4E76-4DB3-9232-84D1EC2F7EAA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BCCA-8EEB-4BFC-96AC-45A89EACD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521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CA40-4E76-4DB3-9232-84D1EC2F7EAA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BCCA-8EEB-4BFC-96AC-45A89EACD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065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CA40-4E76-4DB3-9232-84D1EC2F7EAA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BCCA-8EEB-4BFC-96AC-45A89EACD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05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CA40-4E76-4DB3-9232-84D1EC2F7EAA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BCCA-8EEB-4BFC-96AC-45A89EACD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76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CA40-4E76-4DB3-9232-84D1EC2F7EAA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BCCA-8EEB-4BFC-96AC-45A89EACD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627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CA40-4E76-4DB3-9232-84D1EC2F7EAA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BCCA-8EEB-4BFC-96AC-45A89EACD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967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CA40-4E76-4DB3-9232-84D1EC2F7EAA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BCCA-8EEB-4BFC-96AC-45A89EACD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373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3CA40-4E76-4DB3-9232-84D1EC2F7EAA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0BCCA-8EEB-4BFC-96AC-45A89EACD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4877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3CA40-4E76-4DB3-9232-84D1EC2F7EAA}" type="datetimeFigureOut">
              <a:rPr lang="de-DE" smtClean="0"/>
              <a:t>03.04.2020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0BCCA-8EEB-4BFC-96AC-45A89EACD66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93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igasetpro.com/de/schnurlos/schnurlosdetail/product/sl750h-pro/" TargetMode="External"/><Relationship Id="rId7" Type="http://schemas.openxmlformats.org/officeDocument/2006/relationships/image" Target="../media/image4.jpg"/><Relationship Id="rId2" Type="http://schemas.openxmlformats.org/officeDocument/2006/relationships/hyperlink" Target="https://www.gigasetpro.com/de/schnurlos/schnurlosdetail/product/s650h-pro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igasetpro.com/de/schnurlos/schnurlosdetail/product/sl750h-pro/" TargetMode="External"/><Relationship Id="rId2" Type="http://schemas.openxmlformats.org/officeDocument/2006/relationships/hyperlink" Target="https://www.gigasetpro.com/de/schnurlos/schnurlosdetail/product/s650h-pro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hyperlink" Target="https://teamwork.gigaset.com/gigawiki/display/GPPPO/FAQ+-+Disinfectant+resistance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DA95D685-08EA-4F42-8A55-8CBE80757FDE}"/>
              </a:ext>
            </a:extLst>
          </p:cNvPr>
          <p:cNvSpPr/>
          <p:nvPr/>
        </p:nvSpPr>
        <p:spPr>
          <a:xfrm>
            <a:off x="-1003126" y="6810454"/>
            <a:ext cx="5730304" cy="2754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12775" indent="457200" algn="ctr">
              <a:lnSpc>
                <a:spcPct val="120000"/>
              </a:lnSpc>
              <a:spcAft>
                <a:spcPts val="0"/>
              </a:spcAft>
            </a:pPr>
            <a:r>
              <a:rPr lang="en-US" sz="1200" b="1" dirty="0">
                <a:latin typeface="Myriad Pro" panose="020B05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Cleaning Instructions</a:t>
            </a:r>
            <a:endParaRPr lang="de-DE" sz="1200" dirty="0">
              <a:latin typeface="Myriad Pro" panose="020B0503030403020204" pitchFamily="34" charset="0"/>
              <a:ea typeface="Candara" panose="020E0502030303020204" pitchFamily="34" charset="0"/>
              <a:cs typeface="Times New Roman" panose="02020603050405020304" pitchFamily="18" charset="0"/>
            </a:endParaRPr>
          </a:p>
          <a:p>
            <a:pPr marL="64135" marR="612775" indent="457200">
              <a:lnSpc>
                <a:spcPct val="120000"/>
              </a:lnSpc>
              <a:spcAft>
                <a:spcPts val="0"/>
              </a:spcAft>
            </a:pPr>
            <a:r>
              <a:rPr lang="en-US" sz="1200" dirty="0">
                <a:latin typeface="Myriad Pro" panose="020B05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 </a:t>
            </a:r>
            <a:endParaRPr lang="de-DE" sz="1200" dirty="0">
              <a:latin typeface="Myriad Pro" panose="020B0503030403020204" pitchFamily="34" charset="0"/>
              <a:ea typeface="Candara" panose="020E0502030303020204" pitchFamily="34" charset="0"/>
              <a:cs typeface="Times New Roman" panose="02020603050405020304" pitchFamily="18" charset="0"/>
            </a:endParaRPr>
          </a:p>
          <a:p>
            <a:pPr marL="1714500" marR="612775" lvl="3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Bitte </a:t>
            </a:r>
            <a:r>
              <a:rPr lang="de-DE" sz="1100" b="1" dirty="0">
                <a:solidFill>
                  <a:srgbClr val="EB6C15"/>
                </a:solidFill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waschen</a:t>
            </a:r>
            <a:r>
              <a:rPr lang="de-DE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und </a:t>
            </a:r>
            <a:r>
              <a:rPr lang="de-DE" sz="1100" b="1" dirty="0">
                <a:solidFill>
                  <a:srgbClr val="EB6C15"/>
                </a:solidFill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desinfizieren</a:t>
            </a:r>
            <a:r>
              <a:rPr lang="de-DE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Sie zuerst Ihre Hände.</a:t>
            </a:r>
          </a:p>
          <a:p>
            <a:pPr marL="1714500" marR="612775" lvl="3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Bitte entfernen Sie als nächstes Staub von Ihrem Gigaset Handset.</a:t>
            </a:r>
          </a:p>
          <a:p>
            <a:pPr marL="1714500" marR="612775" lvl="3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Sie haben nun die Wahl, flüssige Desinfektionsmittel oder Desinfektionstücher zu verwenden.</a:t>
            </a:r>
          </a:p>
          <a:p>
            <a:pPr marL="1714500" marR="612775" lvl="3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Bitte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tragen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Sie nun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Ihr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viruzides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Desinfektionsmittel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auf. Bei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einer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flüssigen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Lösung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verwenden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Sie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bitte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ein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weiches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und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nicht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scheuerndes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Tuch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.</a:t>
            </a:r>
            <a:endParaRPr lang="de-DE" sz="1100" dirty="0">
              <a:latin typeface="Myriad Pro Light" panose="020B0403030403020204" pitchFamily="34" charset="0"/>
              <a:ea typeface="Candara" panose="020E0502030303020204" pitchFamily="34" charset="0"/>
              <a:cs typeface="Times New Roman" panose="02020603050405020304" pitchFamily="18" charset="0"/>
            </a:endParaRPr>
          </a:p>
          <a:p>
            <a:pPr marL="64135" marR="612775">
              <a:lnSpc>
                <a:spcPct val="120000"/>
              </a:lnSpc>
              <a:spcAft>
                <a:spcPts val="0"/>
              </a:spcAft>
            </a:pP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 </a:t>
            </a:r>
            <a:endParaRPr lang="de-DE" sz="1100" dirty="0">
              <a:effectLst/>
              <a:latin typeface="Myriad Pro Light" panose="020B0403030403020204" pitchFamily="34" charset="0"/>
              <a:ea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E9FE317-1E33-4C1F-A3C7-E990EAD412C5}"/>
              </a:ext>
            </a:extLst>
          </p:cNvPr>
          <p:cNvSpPr txBox="1"/>
          <p:nvPr/>
        </p:nvSpPr>
        <p:spPr>
          <a:xfrm>
            <a:off x="374904" y="569545"/>
            <a:ext cx="6858000" cy="9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b="1" dirty="0">
                <a:latin typeface="Myriad Pro Light" panose="020B0403030403020204" pitchFamily="34" charset="0"/>
              </a:rPr>
              <a:t>Anleitung zum Desinfizieren Ihres </a:t>
            </a:r>
            <a:r>
              <a:rPr lang="de-DE" b="1">
                <a:latin typeface="Myriad Pro Light" panose="020B0403030403020204" pitchFamily="34" charset="0"/>
              </a:rPr>
              <a:t>Gigaset Handsets</a:t>
            </a:r>
            <a:endParaRPr lang="de-DE" b="1" dirty="0">
              <a:latin typeface="Myriad Pro Light" panose="020B0403030403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Myriad Pro Light" panose="020B04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S650H PRO </a:t>
            </a:r>
            <a:r>
              <a:rPr lang="en-US" sz="1400" dirty="0">
                <a:latin typeface="Myriad Pro Light" panose="020B0403030403020204" pitchFamily="34" charset="0"/>
              </a:rPr>
              <a:t>und </a:t>
            </a:r>
            <a:r>
              <a:rPr lang="en-US" sz="1400" dirty="0">
                <a:solidFill>
                  <a:schemeClr val="tx2">
                    <a:lumMod val="75000"/>
                  </a:schemeClr>
                </a:solidFill>
                <a:latin typeface="Myriad Pro Light" panose="020B0403030403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SL750H PRO</a:t>
            </a:r>
            <a:endParaRPr lang="de-DE" sz="14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67E3454-AB68-4259-ACD7-9C9F3D907807}"/>
              </a:ext>
            </a:extLst>
          </p:cNvPr>
          <p:cNvSpPr/>
          <p:nvPr/>
        </p:nvSpPr>
        <p:spPr>
          <a:xfrm>
            <a:off x="374904" y="1407239"/>
            <a:ext cx="3054096" cy="2349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latin typeface="Myriad Pro Light" panose="020B0403030403020204" pitchFamily="34" charset="0"/>
              </a:rPr>
              <a:t>Die </a:t>
            </a:r>
            <a:r>
              <a:rPr lang="en-US" sz="1100" dirty="0" err="1">
                <a:latin typeface="Myriad Pro Light" panose="020B0403030403020204" pitchFamily="34" charset="0"/>
              </a:rPr>
              <a:t>Gigaset</a:t>
            </a:r>
            <a:r>
              <a:rPr lang="en-US" sz="1100" dirty="0">
                <a:latin typeface="Myriad Pro Light" panose="020B0403030403020204" pitchFamily="34" charset="0"/>
              </a:rPr>
              <a:t> DECT Handsets S650H PRO und  SL750H PRO </a:t>
            </a:r>
            <a:r>
              <a:rPr lang="de-DE" sz="1100" dirty="0">
                <a:latin typeface="Myriad Pro Light" panose="020B0403030403020204" pitchFamily="34" charset="0"/>
              </a:rPr>
              <a:t>sind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optimiert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für</a:t>
            </a:r>
            <a:r>
              <a:rPr lang="en-US" sz="1100" dirty="0">
                <a:latin typeface="Myriad Pro Light" panose="020B0403030403020204" pitchFamily="34" charset="0"/>
              </a:rPr>
              <a:t> den </a:t>
            </a:r>
            <a:r>
              <a:rPr lang="en-US" sz="1100" dirty="0" err="1">
                <a:latin typeface="Myriad Pro Light" panose="020B0403030403020204" pitchFamily="34" charset="0"/>
              </a:rPr>
              <a:t>sicheren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tägichen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Gebrauch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im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Unternehmensbereich</a:t>
            </a:r>
            <a:r>
              <a:rPr lang="en-US" sz="1100" dirty="0">
                <a:latin typeface="Myriad Pro Light" panose="020B0403030403020204" pitchFamily="34" charset="0"/>
              </a:rPr>
              <a:t>. Die Handsets </a:t>
            </a:r>
            <a:r>
              <a:rPr lang="de-DE" sz="1100" dirty="0">
                <a:latin typeface="Myriad Pro Light" panose="020B0403030403020204" pitchFamily="34" charset="0"/>
              </a:rPr>
              <a:t>sind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Teil</a:t>
            </a:r>
            <a:r>
              <a:rPr lang="en-US" sz="1100" dirty="0">
                <a:latin typeface="Myriad Pro Light" panose="020B0403030403020204" pitchFamily="34" charset="0"/>
              </a:rPr>
              <a:t> der DECT IP Multi-  und </a:t>
            </a:r>
            <a:r>
              <a:rPr lang="en-US" sz="1100" dirty="0" err="1">
                <a:latin typeface="Myriad Pro Light" panose="020B0403030403020204" pitchFamily="34" charset="0"/>
              </a:rPr>
              <a:t>Singlezellen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Lösungen</a:t>
            </a:r>
            <a:r>
              <a:rPr lang="en-US" sz="1100" dirty="0">
                <a:latin typeface="Myriad Pro Light" panose="020B0403030403020204" pitchFamily="34" charset="0"/>
              </a:rPr>
              <a:t> N870 und N670. Gigaset </a:t>
            </a:r>
            <a:r>
              <a:rPr lang="en-US" sz="1100" dirty="0" err="1">
                <a:latin typeface="Myriad Pro Light" panose="020B0403030403020204" pitchFamily="34" charset="0"/>
              </a:rPr>
              <a:t>unterstützt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mit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seinen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Lösungen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unter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anderem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Supermärkte</a:t>
            </a:r>
            <a:r>
              <a:rPr lang="en-US" sz="1100" dirty="0">
                <a:latin typeface="Myriad Pro Light" panose="020B0403030403020204" pitchFamily="34" charset="0"/>
              </a:rPr>
              <a:t>,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Baumärkte</a:t>
            </a:r>
            <a:r>
              <a:rPr lang="en-US" sz="1100" dirty="0">
                <a:latin typeface="Myriad Pro Light" panose="020B0403030403020204" pitchFamily="34" charset="0"/>
              </a:rPr>
              <a:t> und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Arztpraxen</a:t>
            </a:r>
            <a:r>
              <a:rPr lang="en-US" sz="1100" dirty="0">
                <a:latin typeface="Myriad Pro Light" panose="020B0403030403020204" pitchFamily="34" charset="0"/>
              </a:rPr>
              <a:t> in </a:t>
            </a:r>
            <a:r>
              <a:rPr lang="en-US" sz="1100" dirty="0" err="1">
                <a:latin typeface="Myriad Pro Light" panose="020B0403030403020204" pitchFamily="34" charset="0"/>
              </a:rPr>
              <a:t>ganz</a:t>
            </a:r>
            <a:r>
              <a:rPr lang="en-US" sz="1100" dirty="0">
                <a:latin typeface="Myriad Pro Light" panose="020B0403030403020204" pitchFamily="34" charset="0"/>
              </a:rPr>
              <a:t> Europa </a:t>
            </a:r>
            <a:r>
              <a:rPr lang="en-US" sz="1100" dirty="0" err="1">
                <a:latin typeface="Myriad Pro Light" panose="020B0403030403020204" pitchFamily="34" charset="0"/>
              </a:rPr>
              <a:t>dabei</a:t>
            </a:r>
            <a:r>
              <a:rPr lang="en-US" sz="1100" dirty="0">
                <a:latin typeface="Myriad Pro Light" panose="020B0403030403020204" pitchFamily="34" charset="0"/>
              </a:rPr>
              <a:t>, </a:t>
            </a:r>
            <a:r>
              <a:rPr lang="en-US" sz="1100" dirty="0" err="1">
                <a:latin typeface="Myriad Pro Light" panose="020B0403030403020204" pitchFamily="34" charset="0"/>
              </a:rPr>
              <a:t>ihre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Kommunikation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zu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optimieren</a:t>
            </a:r>
            <a:r>
              <a:rPr lang="en-US" sz="1100" dirty="0">
                <a:latin typeface="Myriad Pro Light" panose="020B0403030403020204" pitchFamily="34" charset="0"/>
              </a:rPr>
              <a:t>.</a:t>
            </a:r>
            <a:endParaRPr lang="en-US" sz="1100" b="1" dirty="0">
              <a:solidFill>
                <a:schemeClr val="accent2"/>
              </a:solidFill>
              <a:latin typeface="Myriad Pro Light" panose="020B0403030403020204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728355E-865C-49A8-9ECC-9915B84F1037}"/>
              </a:ext>
            </a:extLst>
          </p:cNvPr>
          <p:cNvSpPr/>
          <p:nvPr/>
        </p:nvSpPr>
        <p:spPr>
          <a:xfrm>
            <a:off x="3731390" y="4672243"/>
            <a:ext cx="2712532" cy="2438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100" dirty="0" err="1">
                <a:latin typeface="Myriad Pro Light" panose="020B0403030403020204" pitchFamily="34" charset="0"/>
              </a:rPr>
              <a:t>Unsere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Gigaset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</a:rPr>
              <a:t> </a:t>
            </a:r>
            <a:r>
              <a:rPr lang="en-US" sz="1100" dirty="0">
                <a:latin typeface="Myriad Pro Light" panose="020B0403030403020204" pitchFamily="34" charset="0"/>
              </a:rPr>
              <a:t>Handsets </a:t>
            </a:r>
            <a:r>
              <a:rPr lang="en-US" sz="1100" dirty="0" err="1">
                <a:latin typeface="Myriad Pro Light" panose="020B0403030403020204" pitchFamily="34" charset="0"/>
              </a:rPr>
              <a:t>sind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getestet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mit</a:t>
            </a:r>
            <a:r>
              <a:rPr lang="en-US" sz="1100" dirty="0">
                <a:latin typeface="Myriad Pro Light" panose="020B0403030403020204" pitchFamily="34" charset="0"/>
              </a:rPr>
              <a:t> den in der </a:t>
            </a:r>
            <a:r>
              <a:rPr lang="en-US" sz="1100" dirty="0" err="1">
                <a:latin typeface="Myriad Pro Light" panose="020B0403030403020204" pitchFamily="34" charset="0"/>
              </a:rPr>
              <a:t>Medizin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gängigsten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viruziden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Desinfektionsmitteln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</a:rPr>
              <a:t>.</a:t>
            </a:r>
          </a:p>
          <a:p>
            <a:pPr algn="r">
              <a:lnSpc>
                <a:spcPct val="150000"/>
              </a:lnSpc>
            </a:pPr>
            <a:endParaRPr lang="en-US" sz="1100" dirty="0">
              <a:latin typeface="Myriad Pro Light" panose="020B0403030403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US" sz="1100" dirty="0">
                <a:latin typeface="Myriad Pro Light" panose="020B0403030403020204" pitchFamily="34" charset="0"/>
              </a:rPr>
              <a:t>Auf der </a:t>
            </a:r>
            <a:r>
              <a:rPr lang="en-US" sz="1100" dirty="0" err="1">
                <a:latin typeface="Myriad Pro Light" panose="020B0403030403020204" pitchFamily="34" charset="0"/>
              </a:rPr>
              <a:t>nächsten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Seite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finden</a:t>
            </a:r>
            <a:r>
              <a:rPr lang="en-US" sz="1100" dirty="0">
                <a:latin typeface="Myriad Pro Light" panose="020B0403030403020204" pitchFamily="34" charset="0"/>
              </a:rPr>
              <a:t> Sie </a:t>
            </a:r>
            <a:r>
              <a:rPr lang="en-US" sz="1100" dirty="0" err="1">
                <a:latin typeface="Myriad Pro Light" panose="020B0403030403020204" pitchFamily="34" charset="0"/>
              </a:rPr>
              <a:t>eine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Liste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mit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getesteten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Lösungen</a:t>
            </a:r>
            <a:r>
              <a:rPr lang="en-US" sz="1100" dirty="0">
                <a:latin typeface="Myriad Pro Light" panose="020B0403030403020204" pitchFamily="34" charset="0"/>
              </a:rPr>
              <a:t> , die </a:t>
            </a:r>
            <a:r>
              <a:rPr lang="en-US" sz="1100" dirty="0" err="1">
                <a:latin typeface="Myriad Pro Light" panose="020B0403030403020204" pitchFamily="34" charset="0"/>
              </a:rPr>
              <a:t>Ihr</a:t>
            </a:r>
            <a:r>
              <a:rPr lang="en-US" sz="1100" dirty="0">
                <a:latin typeface="Myriad Pro Light" panose="020B0403030403020204" pitchFamily="34" charset="0"/>
              </a:rPr>
              <a:t> Handset in </a:t>
            </a:r>
            <a:r>
              <a:rPr lang="en-US" sz="1100" dirty="0" err="1">
                <a:latin typeface="Myriad Pro Light" panose="020B0403030403020204" pitchFamily="34" charset="0"/>
              </a:rPr>
              <a:t>keinster</a:t>
            </a:r>
            <a:r>
              <a:rPr lang="en-US" sz="1100" dirty="0">
                <a:latin typeface="Myriad Pro Light" panose="020B0403030403020204" pitchFamily="34" charset="0"/>
              </a:rPr>
              <a:t> Weise </a:t>
            </a:r>
            <a:r>
              <a:rPr lang="en-US" sz="1100" dirty="0" err="1">
                <a:latin typeface="Myriad Pro Light" panose="020B0403030403020204" pitchFamily="34" charset="0"/>
              </a:rPr>
              <a:t>beschädigen</a:t>
            </a:r>
            <a:r>
              <a:rPr lang="en-US" sz="1100" dirty="0">
                <a:latin typeface="Myriad Pro Light" panose="020B0403030403020204" pitchFamily="34" charset="0"/>
              </a:rPr>
              <a:t>. </a:t>
            </a:r>
            <a:r>
              <a:rPr lang="en-US" sz="1100" dirty="0" err="1">
                <a:latin typeface="Myriad Pro Light" panose="020B0403030403020204" pitchFamily="34" charset="0"/>
              </a:rPr>
              <a:t>Alle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diese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Desinfektionsmittel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schützen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vor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Krankheitserregern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</a:rPr>
              <a:t>.</a:t>
            </a:r>
            <a:endParaRPr lang="en-US" sz="1100" b="1" dirty="0">
              <a:solidFill>
                <a:srgbClr val="EB6C15"/>
              </a:solidFill>
              <a:latin typeface="Myriad Pro" panose="020B0503030403020204" pitchFamily="34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7A599055-D0C8-4F90-ACB8-D3B26E5934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1390" y="1357299"/>
            <a:ext cx="2595503" cy="2518662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016E3166-704D-49AE-BF8C-89F96444E77F}"/>
              </a:ext>
            </a:extLst>
          </p:cNvPr>
          <p:cNvSpPr/>
          <p:nvPr/>
        </p:nvSpPr>
        <p:spPr>
          <a:xfrm>
            <a:off x="6775405" y="0"/>
            <a:ext cx="125267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0142476F-5FD5-488E-A830-122E14964E17}"/>
              </a:ext>
            </a:extLst>
          </p:cNvPr>
          <p:cNvSpPr/>
          <p:nvPr/>
        </p:nvSpPr>
        <p:spPr>
          <a:xfrm>
            <a:off x="3014922" y="9604049"/>
            <a:ext cx="6858000" cy="263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12775" indent="457200">
              <a:lnSpc>
                <a:spcPct val="120000"/>
              </a:lnSpc>
              <a:spcAft>
                <a:spcPts val="0"/>
              </a:spcAft>
            </a:pPr>
            <a:r>
              <a:rPr lang="de-DE" sz="10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*auf der nächsten Seite finden Sie die getesteten Lösungen</a:t>
            </a:r>
          </a:p>
        </p:txBody>
      </p:sp>
      <p:pic>
        <p:nvPicPr>
          <p:cNvPr id="2053" name="Picture 5" descr="Productcategorie-icoon">
            <a:extLst>
              <a:ext uri="{FF2B5EF4-FFF2-40B4-BE49-F238E27FC236}">
                <a16:creationId xmlns:a16="http://schemas.microsoft.com/office/drawing/2014/main" id="{D4B770B2-0FA4-4C3F-BEBC-9F310E59F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667" y="7513944"/>
            <a:ext cx="1969753" cy="196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Inhaltsplatzhalter 6" descr="Ein Bild, das Kabel, Anzeige enthält.&#10;&#10;Automatisch generierte Beschreibung">
            <a:extLst>
              <a:ext uri="{FF2B5EF4-FFF2-40B4-BE49-F238E27FC236}">
                <a16:creationId xmlns:a16="http://schemas.microsoft.com/office/drawing/2014/main" id="{7E1E3095-268C-401A-A8CF-C50F2C18BCE9}"/>
              </a:ext>
            </a:extLst>
          </p:cNvPr>
          <p:cNvPicPr/>
          <p:nvPr/>
        </p:nvPicPr>
        <p:blipFill rotWithShape="1">
          <a:blip r:embed="rId6"/>
          <a:srcRect t="20394" b="19903"/>
          <a:stretch/>
        </p:blipFill>
        <p:spPr bwMode="auto">
          <a:xfrm>
            <a:off x="-15441" y="4969599"/>
            <a:ext cx="3574994" cy="1599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hteck 2">
            <a:extLst>
              <a:ext uri="{FF2B5EF4-FFF2-40B4-BE49-F238E27FC236}">
                <a16:creationId xmlns:a16="http://schemas.microsoft.com/office/drawing/2014/main" id="{34192D32-82ED-4F6A-B0DE-2ECCB98C9402}"/>
              </a:ext>
            </a:extLst>
          </p:cNvPr>
          <p:cNvSpPr/>
          <p:nvPr/>
        </p:nvSpPr>
        <p:spPr>
          <a:xfrm>
            <a:off x="374904" y="3892205"/>
            <a:ext cx="6108192" cy="572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latin typeface="Myriad Pro Light" panose="020B0403030403020204" pitchFamily="34" charset="0"/>
              </a:rPr>
              <a:t>Das </a:t>
            </a:r>
            <a:r>
              <a:rPr lang="en-US" sz="1100" dirty="0" err="1">
                <a:latin typeface="Myriad Pro Light" panose="020B0403030403020204" pitchFamily="34" charset="0"/>
              </a:rPr>
              <a:t>Benutzen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eines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viruziden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Desinfektionsmittels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</a:rPr>
              <a:t> </a:t>
            </a:r>
            <a:r>
              <a:rPr lang="en-US" sz="1100" dirty="0">
                <a:latin typeface="Myriad Pro Light" panose="020B0403030403020204" pitchFamily="34" charset="0"/>
              </a:rPr>
              <a:t>in </a:t>
            </a:r>
            <a:r>
              <a:rPr lang="en-US" sz="1100" dirty="0" err="1">
                <a:latin typeface="Myriad Pro Light" panose="020B0403030403020204" pitchFamily="34" charset="0"/>
              </a:rPr>
              <a:t>Verbindung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mit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regelmäßigem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Händewaschen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ist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sehr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wichtig</a:t>
            </a:r>
            <a:r>
              <a:rPr lang="en-US" sz="1100" dirty="0">
                <a:latin typeface="Myriad Pro Light" panose="020B0403030403020204" pitchFamily="34" charset="0"/>
              </a:rPr>
              <a:t>, um die </a:t>
            </a:r>
            <a:r>
              <a:rPr lang="en-US" sz="1100" dirty="0" err="1">
                <a:latin typeface="Myriad Pro Light" panose="020B0403030403020204" pitchFamily="34" charset="0"/>
              </a:rPr>
              <a:t>Verbreitung</a:t>
            </a:r>
            <a:r>
              <a:rPr lang="en-US" sz="1100" dirty="0">
                <a:latin typeface="Myriad Pro Light" panose="020B0403030403020204" pitchFamily="34" charset="0"/>
              </a:rPr>
              <a:t> von </a:t>
            </a:r>
            <a:r>
              <a:rPr lang="en-US" sz="1100" dirty="0" err="1">
                <a:latin typeface="Myriad Pro Light" panose="020B0403030403020204" pitchFamily="34" charset="0"/>
              </a:rPr>
              <a:t>Viren</a:t>
            </a:r>
            <a:r>
              <a:rPr lang="en-US" sz="1100" dirty="0">
                <a:latin typeface="Myriad Pro Light" panose="020B0403030403020204" pitchFamily="34" charset="0"/>
              </a:rPr>
              <a:t> und </a:t>
            </a:r>
            <a:r>
              <a:rPr lang="en-US" sz="1100" dirty="0" err="1">
                <a:latin typeface="Myriad Pro Light" panose="020B0403030403020204" pitchFamily="34" charset="0"/>
              </a:rPr>
              <a:t>Krankheiten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einzudämmen</a:t>
            </a:r>
            <a:r>
              <a:rPr lang="en-US" sz="1100" dirty="0">
                <a:latin typeface="Myriad Pro Light" panose="020B0403030403020204" pitchFamily="34" charset="0"/>
              </a:rPr>
              <a:t>.</a:t>
            </a:r>
            <a:endParaRPr lang="de-DE" sz="1100" dirty="0">
              <a:latin typeface="Myriad Pro Light" panose="020B040303040302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449BC839-E005-42FD-AFCF-5C6D10AB38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775" y="27425"/>
            <a:ext cx="1199380" cy="62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315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016E3166-704D-49AE-BF8C-89F96444E77F}"/>
              </a:ext>
            </a:extLst>
          </p:cNvPr>
          <p:cNvSpPr/>
          <p:nvPr/>
        </p:nvSpPr>
        <p:spPr>
          <a:xfrm>
            <a:off x="6775405" y="0"/>
            <a:ext cx="125267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0142476F-5FD5-488E-A830-122E14964E17}"/>
              </a:ext>
            </a:extLst>
          </p:cNvPr>
          <p:cNvSpPr/>
          <p:nvPr/>
        </p:nvSpPr>
        <p:spPr>
          <a:xfrm>
            <a:off x="-19962" y="8392485"/>
            <a:ext cx="6858000" cy="296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135" marR="612775" indent="457200" algn="ctr">
              <a:lnSpc>
                <a:spcPct val="120000"/>
              </a:lnSpc>
              <a:spcAft>
                <a:spcPts val="0"/>
              </a:spcAft>
            </a:pPr>
            <a:r>
              <a:rPr lang="de-DE" sz="1200" b="1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Bleiben Sie gesund.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4C4ABB4-E157-40E8-8F95-866FEF60ED83}"/>
              </a:ext>
            </a:extLst>
          </p:cNvPr>
          <p:cNvSpPr/>
          <p:nvPr/>
        </p:nvSpPr>
        <p:spPr>
          <a:xfrm>
            <a:off x="-207264" y="1556987"/>
            <a:ext cx="677540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>
              <a:latin typeface="Myriad Pro Light" panose="020B0403030403020204" pitchFamily="34" charset="0"/>
            </a:endParaRPr>
          </a:p>
          <a:p>
            <a:r>
              <a:rPr lang="de-DE" b="1" dirty="0">
                <a:latin typeface="Myriad Pro Light" panose="020B0403030403020204" pitchFamily="34" charset="0"/>
              </a:rPr>
              <a:t>					</a:t>
            </a:r>
            <a:r>
              <a:rPr lang="de-DE" b="1" u="sng" dirty="0" err="1">
                <a:latin typeface="Myriad Pro Light" panose="020B0403030403020204" pitchFamily="34" charset="0"/>
              </a:rPr>
              <a:t>Geteste</a:t>
            </a:r>
            <a:r>
              <a:rPr lang="de-DE" b="1" u="sng" dirty="0">
                <a:latin typeface="Myriad Pro Light" panose="020B0403030403020204" pitchFamily="34" charset="0"/>
              </a:rPr>
              <a:t> Desinfektionsmittel:</a:t>
            </a:r>
          </a:p>
          <a:p>
            <a:endParaRPr lang="de-DE" dirty="0">
              <a:latin typeface="Myriad Pro Light" panose="020B0403030403020204" pitchFamily="34" charset="0"/>
            </a:endParaRPr>
          </a:p>
          <a:p>
            <a:endParaRPr lang="de-DE" dirty="0">
              <a:latin typeface="Myriad Pro Light" panose="020B0403030403020204" pitchFamily="34" charset="0"/>
            </a:endParaRPr>
          </a:p>
          <a:p>
            <a:r>
              <a:rPr lang="de-DE" sz="1200" dirty="0">
                <a:latin typeface="Myriad Pro Light" panose="020B0403030403020204" pitchFamily="34" charset="0"/>
              </a:rPr>
              <a:t>					Sterillium</a:t>
            </a:r>
          </a:p>
          <a:p>
            <a:r>
              <a:rPr lang="de-DE" sz="1200" dirty="0">
                <a:latin typeface="Myriad Pro Light" panose="020B0403030403020204" pitchFamily="34" charset="0"/>
              </a:rPr>
              <a:t> </a:t>
            </a:r>
          </a:p>
          <a:p>
            <a:endParaRPr lang="de-DE" sz="1200" dirty="0">
              <a:latin typeface="Myriad Pro Light" panose="020B0403030403020204" pitchFamily="34" charset="0"/>
            </a:endParaRPr>
          </a:p>
          <a:p>
            <a:r>
              <a:rPr lang="de-DE" sz="1200" dirty="0">
                <a:latin typeface="Myriad Pro Light" panose="020B0403030403020204" pitchFamily="34" charset="0"/>
              </a:rPr>
              <a:t>					Ecolab </a:t>
            </a:r>
            <a:r>
              <a:rPr lang="de-DE" sz="1200" dirty="0" err="1">
                <a:latin typeface="Myriad Pro Light" panose="020B0403030403020204" pitchFamily="34" charset="0"/>
              </a:rPr>
              <a:t>Epicare</a:t>
            </a:r>
            <a:r>
              <a:rPr lang="de-DE" sz="1200" dirty="0">
                <a:latin typeface="Myriad Pro Light" panose="020B0403030403020204" pitchFamily="34" charset="0"/>
              </a:rPr>
              <a:t> Des		</a:t>
            </a:r>
          </a:p>
          <a:p>
            <a:r>
              <a:rPr lang="de-DE" sz="1200" dirty="0">
                <a:latin typeface="Myriad Pro Light" panose="020B0403030403020204" pitchFamily="34" charset="0"/>
              </a:rPr>
              <a:t>					Ecolab </a:t>
            </a:r>
            <a:r>
              <a:rPr lang="de-DE" sz="1200" dirty="0" err="1">
                <a:latin typeface="Myriad Pro Light" panose="020B0403030403020204" pitchFamily="34" charset="0"/>
              </a:rPr>
              <a:t>Incidin</a:t>
            </a:r>
            <a:r>
              <a:rPr lang="de-DE" sz="1200" dirty="0">
                <a:latin typeface="Myriad Pro Light" panose="020B0403030403020204" pitchFamily="34" charset="0"/>
              </a:rPr>
              <a:t> Rapid (2%)</a:t>
            </a:r>
          </a:p>
          <a:p>
            <a:r>
              <a:rPr lang="de-DE" sz="1200" dirty="0">
                <a:latin typeface="Myriad Pro Light" panose="020B0403030403020204" pitchFamily="34" charset="0"/>
              </a:rPr>
              <a:t>					Ecolab </a:t>
            </a:r>
            <a:r>
              <a:rPr lang="de-DE" sz="1200" dirty="0" err="1">
                <a:latin typeface="Myriad Pro Light" panose="020B0403030403020204" pitchFamily="34" charset="0"/>
              </a:rPr>
              <a:t>Spitacid</a:t>
            </a:r>
            <a:endParaRPr lang="de-DE" sz="1200" dirty="0">
              <a:latin typeface="Myriad Pro Light" panose="020B0403030403020204" pitchFamily="34" charset="0"/>
            </a:endParaRPr>
          </a:p>
          <a:p>
            <a:endParaRPr lang="de-DE" sz="1200" dirty="0">
              <a:latin typeface="Myriad Pro Light" panose="020B0403030403020204" pitchFamily="34" charset="0"/>
            </a:endParaRPr>
          </a:p>
          <a:p>
            <a:endParaRPr lang="de-DE" sz="1200" dirty="0">
              <a:latin typeface="Myriad Pro Light" panose="020B0403030403020204" pitchFamily="34" charset="0"/>
            </a:endParaRPr>
          </a:p>
          <a:p>
            <a:r>
              <a:rPr lang="de-DE" sz="1200" dirty="0">
                <a:latin typeface="Myriad Pro Light" panose="020B0403030403020204" pitchFamily="34" charset="0"/>
              </a:rPr>
              <a:t>					Dr. Schnell </a:t>
            </a:r>
            <a:r>
              <a:rPr lang="de-DE" sz="1200" dirty="0" err="1">
                <a:latin typeface="Myriad Pro Light" panose="020B0403030403020204" pitchFamily="34" charset="0"/>
              </a:rPr>
              <a:t>Climo</a:t>
            </a:r>
            <a:r>
              <a:rPr lang="de-DE" sz="1200" dirty="0">
                <a:latin typeface="Myriad Pro Light" panose="020B0403030403020204" pitchFamily="34" charset="0"/>
              </a:rPr>
              <a:t> Sept			</a:t>
            </a:r>
          </a:p>
          <a:p>
            <a:r>
              <a:rPr lang="de-DE" sz="1200" dirty="0">
                <a:latin typeface="Myriad Pro Light" panose="020B0403030403020204" pitchFamily="34" charset="0"/>
              </a:rPr>
              <a:t>					Dr. Schnell </a:t>
            </a:r>
            <a:r>
              <a:rPr lang="de-DE" sz="1200" dirty="0" err="1">
                <a:latin typeface="Myriad Pro Light" panose="020B0403030403020204" pitchFamily="34" charset="0"/>
              </a:rPr>
              <a:t>Samtasan</a:t>
            </a:r>
            <a:endParaRPr lang="de-DE" sz="1200" dirty="0">
              <a:latin typeface="Myriad Pro Light" panose="020B0403030403020204" pitchFamily="34" charset="0"/>
            </a:endParaRPr>
          </a:p>
          <a:p>
            <a:r>
              <a:rPr lang="de-DE" sz="1200" dirty="0">
                <a:latin typeface="Myriad Pro Light" panose="020B0403030403020204" pitchFamily="34" charset="0"/>
              </a:rPr>
              <a:t>				</a:t>
            </a:r>
          </a:p>
          <a:p>
            <a:endParaRPr lang="de-DE" sz="1200" dirty="0">
              <a:latin typeface="Myriad Pro Light" panose="020B0403030403020204" pitchFamily="34" charset="0"/>
            </a:endParaRPr>
          </a:p>
          <a:p>
            <a:r>
              <a:rPr lang="de-DE" sz="1200" dirty="0">
                <a:latin typeface="Myriad Pro Light" panose="020B0403030403020204" pitchFamily="34" charset="0"/>
              </a:rPr>
              <a:t>					Lysoform AHD 2000	</a:t>
            </a:r>
          </a:p>
          <a:p>
            <a:r>
              <a:rPr lang="de-DE" sz="1200" dirty="0">
                <a:latin typeface="Myriad Pro Light" panose="020B0403030403020204" pitchFamily="34" charset="0"/>
              </a:rPr>
              <a:t>					</a:t>
            </a:r>
            <a:r>
              <a:rPr lang="de-DE" sz="1200" dirty="0" err="1">
                <a:latin typeface="Myriad Pro Light" panose="020B0403030403020204" pitchFamily="34" charset="0"/>
              </a:rPr>
              <a:t>Desderman</a:t>
            </a:r>
            <a:r>
              <a:rPr lang="de-DE" sz="1200" dirty="0">
                <a:latin typeface="Myriad Pro Light" panose="020B0403030403020204" pitchFamily="34" charset="0"/>
              </a:rPr>
              <a:t> Pure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E4FC237E-28E4-4136-935D-C21328B9FB32}"/>
              </a:ext>
            </a:extLst>
          </p:cNvPr>
          <p:cNvSpPr/>
          <p:nvPr/>
        </p:nvSpPr>
        <p:spPr>
          <a:xfrm>
            <a:off x="-1047340" y="539466"/>
            <a:ext cx="7822743" cy="135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612775" lvl="3">
              <a:lnSpc>
                <a:spcPct val="150000"/>
              </a:lnSpc>
            </a:pP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Gigaset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hat die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gängigsten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medizinischen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Deisinfektionsmittel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für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Sie an den Handsets  </a:t>
            </a:r>
            <a:r>
              <a:rPr lang="en-US" sz="1100" dirty="0">
                <a:solidFill>
                  <a:schemeClr val="tx2">
                    <a:lumMod val="75000"/>
                  </a:schemeClr>
                </a:solidFill>
                <a:latin typeface="Myriad Pro Light" panose="020B0403030403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S650H PRO </a:t>
            </a:r>
            <a:r>
              <a:rPr lang="en-US" sz="1100" dirty="0">
                <a:latin typeface="Myriad Pro Light" panose="020B0403030403020204" pitchFamily="34" charset="0"/>
              </a:rPr>
              <a:t>und </a:t>
            </a:r>
            <a:r>
              <a:rPr lang="en-US" sz="1100" dirty="0">
                <a:solidFill>
                  <a:schemeClr val="tx2">
                    <a:lumMod val="75000"/>
                  </a:schemeClr>
                </a:solidFill>
                <a:latin typeface="Myriad Pro Light" panose="020B0403030403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SL750H PRO </a:t>
            </a:r>
            <a:r>
              <a:rPr lang="en-US" sz="1100" dirty="0" err="1">
                <a:latin typeface="Myriad Pro Light" panose="020B0403030403020204" pitchFamily="34" charset="0"/>
              </a:rPr>
              <a:t>getestet</a:t>
            </a:r>
            <a:r>
              <a:rPr lang="en-US" sz="1100" dirty="0">
                <a:solidFill>
                  <a:schemeClr val="tx2">
                    <a:lumMod val="75000"/>
                  </a:schemeClr>
                </a:solidFill>
                <a:latin typeface="Myriad Pro Light" panose="020B0403030403020204" pitchFamily="34" charset="0"/>
              </a:rPr>
              <a:t>.</a:t>
            </a:r>
            <a:r>
              <a:rPr lang="de-DE" sz="11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Folgend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finden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Sie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eine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Liste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mit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viruziden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Lösungen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die Sie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bedenkenfrei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verwenden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können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, um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Ihre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Gigaset Handsets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zu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desinfizieren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und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vor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Krankheitserregern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zu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schützen</a:t>
            </a:r>
            <a:r>
              <a:rPr lang="en-US" sz="1100" dirty="0">
                <a:latin typeface="Myriad Pro Light" panose="020B0403030403020204" pitchFamily="34" charset="0"/>
                <a:ea typeface="Candara" panose="020E0502030303020204" pitchFamily="34" charset="0"/>
                <a:cs typeface="Times New Roman" panose="02020603050405020304" pitchFamily="18" charset="0"/>
              </a:rPr>
              <a:t>.</a:t>
            </a:r>
          </a:p>
          <a:p>
            <a:pPr marR="612775" lvl="3">
              <a:lnSpc>
                <a:spcPct val="150000"/>
              </a:lnSpc>
            </a:pPr>
            <a:endParaRPr lang="de-DE" sz="1200" dirty="0">
              <a:latin typeface="Myriad Pro Light" panose="020B0403030403020204" pitchFamily="34" charset="0"/>
              <a:ea typeface="Candara" panose="020E0502030303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" name="Bild 1">
            <a:extLst>
              <a:ext uri="{FF2B5EF4-FFF2-40B4-BE49-F238E27FC236}">
                <a16:creationId xmlns:a16="http://schemas.microsoft.com/office/drawing/2014/main" id="{2537A46C-10F6-4388-86CF-A8E9CF469EB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366" y="2541885"/>
            <a:ext cx="438785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Bild 1">
            <a:extLst>
              <a:ext uri="{FF2B5EF4-FFF2-40B4-BE49-F238E27FC236}">
                <a16:creationId xmlns:a16="http://schemas.microsoft.com/office/drawing/2014/main" id="{52F5386D-F833-477C-B775-5E667F712E8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366" y="3305943"/>
            <a:ext cx="438785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Bild 1">
            <a:extLst>
              <a:ext uri="{FF2B5EF4-FFF2-40B4-BE49-F238E27FC236}">
                <a16:creationId xmlns:a16="http://schemas.microsoft.com/office/drawing/2014/main" id="{F20D4E80-65D6-4C0F-8248-F8D89AB8DF6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366" y="4109625"/>
            <a:ext cx="438785" cy="419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Bild 1">
            <a:extLst>
              <a:ext uri="{FF2B5EF4-FFF2-40B4-BE49-F238E27FC236}">
                <a16:creationId xmlns:a16="http://schemas.microsoft.com/office/drawing/2014/main" id="{D222AECF-98E2-461F-A597-42CE7D75CCCB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366" y="4865370"/>
            <a:ext cx="438785" cy="4191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hteck 15">
            <a:extLst>
              <a:ext uri="{FF2B5EF4-FFF2-40B4-BE49-F238E27FC236}">
                <a16:creationId xmlns:a16="http://schemas.microsoft.com/office/drawing/2014/main" id="{0CD53808-8EF3-4003-940A-5FB155674B91}"/>
              </a:ext>
            </a:extLst>
          </p:cNvPr>
          <p:cNvSpPr/>
          <p:nvPr/>
        </p:nvSpPr>
        <p:spPr>
          <a:xfrm>
            <a:off x="361188" y="6715762"/>
            <a:ext cx="6414215" cy="826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 err="1">
                <a:latin typeface="Myriad Pro Light" panose="020B0403030403020204" pitchFamily="34" charset="0"/>
              </a:rPr>
              <a:t>Seien</a:t>
            </a:r>
            <a:r>
              <a:rPr lang="en-US" sz="1100" dirty="0">
                <a:latin typeface="Myriad Pro Light" panose="020B0403030403020204" pitchFamily="34" charset="0"/>
              </a:rPr>
              <a:t> Sie 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</a:rPr>
              <a:t>clever </a:t>
            </a:r>
            <a:r>
              <a:rPr lang="en-US" sz="1100" dirty="0">
                <a:latin typeface="Myriad Pro Light" panose="020B0403030403020204" pitchFamily="34" charset="0"/>
              </a:rPr>
              <a:t>und </a:t>
            </a:r>
            <a:r>
              <a:rPr lang="en-US" sz="1100" dirty="0" err="1">
                <a:latin typeface="Myriad Pro Light" panose="020B0403030403020204" pitchFamily="34" charset="0"/>
              </a:rPr>
              <a:t>geben</a:t>
            </a:r>
            <a:r>
              <a:rPr lang="en-US" sz="1100" dirty="0">
                <a:latin typeface="Myriad Pro Light" panose="020B0403030403020204" pitchFamily="34" charset="0"/>
              </a:rPr>
              <a:t> Sie </a:t>
            </a:r>
            <a:r>
              <a:rPr lang="en-US" sz="1100" b="1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Krankheitserregern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</a:rPr>
              <a:t> </a:t>
            </a:r>
            <a:r>
              <a:rPr lang="en-US" sz="1100" b="1" u="sng" dirty="0" err="1">
                <a:solidFill>
                  <a:srgbClr val="EB6C15"/>
                </a:solidFill>
                <a:latin typeface="Myriad Pro Light" panose="020B0403030403020204" pitchFamily="34" charset="0"/>
              </a:rPr>
              <a:t>keine</a:t>
            </a:r>
            <a:r>
              <a:rPr lang="en-US" sz="1100" b="1" dirty="0">
                <a:solidFill>
                  <a:srgbClr val="EB6C15"/>
                </a:solidFill>
                <a:latin typeface="Myriad Pro Light" panose="020B0403030403020204" pitchFamily="34" charset="0"/>
              </a:rPr>
              <a:t> Chance</a:t>
            </a:r>
            <a:r>
              <a:rPr lang="en-US" sz="1100" dirty="0">
                <a:latin typeface="Myriad Pro Light" panose="020B0403030403020204" pitchFamily="34" charset="0"/>
              </a:rPr>
              <a:t>. </a:t>
            </a:r>
            <a:r>
              <a:rPr lang="en-US" sz="1100" dirty="0" err="1">
                <a:latin typeface="Myriad Pro Light" panose="020B0403030403020204" pitchFamily="34" charset="0"/>
              </a:rPr>
              <a:t>Heutzutage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ist</a:t>
            </a:r>
            <a:r>
              <a:rPr lang="en-US" sz="1100" dirty="0">
                <a:latin typeface="Myriad Pro Light" panose="020B0403030403020204" pitchFamily="34" charset="0"/>
              </a:rPr>
              <a:t> es </a:t>
            </a:r>
            <a:r>
              <a:rPr lang="en-US" sz="1100" dirty="0" err="1">
                <a:latin typeface="Myriad Pro Light" panose="020B0403030403020204" pitchFamily="34" charset="0"/>
              </a:rPr>
              <a:t>unerlässlich</a:t>
            </a:r>
            <a:r>
              <a:rPr lang="en-US" sz="1100" dirty="0">
                <a:latin typeface="Myriad Pro Light" panose="020B0403030403020204" pitchFamily="34" charset="0"/>
              </a:rPr>
              <a:t>, seine Mitarbeiter </a:t>
            </a:r>
            <a:r>
              <a:rPr lang="en-US" sz="1100" dirty="0" err="1">
                <a:latin typeface="Myriad Pro Light" panose="020B0403030403020204" pitchFamily="34" charset="0"/>
              </a:rPr>
              <a:t>zu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schützen</a:t>
            </a:r>
            <a:r>
              <a:rPr lang="en-US" sz="1100" dirty="0">
                <a:latin typeface="Myriad Pro Light" panose="020B0403030403020204" pitchFamily="34" charset="0"/>
              </a:rPr>
              <a:t>. </a:t>
            </a:r>
            <a:r>
              <a:rPr lang="en-US" sz="1100" dirty="0" err="1">
                <a:latin typeface="Myriad Pro Light" panose="020B0403030403020204" pitchFamily="34" charset="0"/>
              </a:rPr>
              <a:t>Für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mehr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Informationen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zu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unseren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desinfektionsmittelbeständigen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latin typeface="Myriad Pro Light" panose="020B0403030403020204" pitchFamily="34" charset="0"/>
              </a:rPr>
              <a:t>Produkten</a:t>
            </a:r>
            <a:r>
              <a:rPr lang="en-US" sz="1100" dirty="0">
                <a:latin typeface="Myriad Pro Light" panose="020B0403030403020204" pitchFamily="34" charset="0"/>
              </a:rPr>
              <a:t> </a:t>
            </a:r>
            <a:r>
              <a:rPr lang="en-US" sz="1100" dirty="0" err="1">
                <a:solidFill>
                  <a:schemeClr val="tx2">
                    <a:lumMod val="75000"/>
                  </a:schemeClr>
                </a:solidFill>
                <a:latin typeface="Myriad Pro Light" panose="020B0403030403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klicken</a:t>
            </a:r>
            <a:r>
              <a:rPr lang="en-US" sz="1100" dirty="0">
                <a:solidFill>
                  <a:schemeClr val="tx2">
                    <a:lumMod val="75000"/>
                  </a:schemeClr>
                </a:solidFill>
                <a:latin typeface="Myriad Pro Light" panose="020B0403030403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Sie </a:t>
            </a:r>
            <a:r>
              <a:rPr lang="en-US" sz="1100" dirty="0" err="1">
                <a:solidFill>
                  <a:schemeClr val="tx2">
                    <a:lumMod val="75000"/>
                  </a:schemeClr>
                </a:solidFill>
                <a:latin typeface="Myriad Pro Light" panose="020B0403030403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hier</a:t>
            </a:r>
            <a:r>
              <a:rPr lang="en-US" sz="1100" dirty="0">
                <a:solidFill>
                  <a:schemeClr val="tx2">
                    <a:lumMod val="75000"/>
                  </a:schemeClr>
                </a:solidFill>
                <a:latin typeface="Myriad Pro Light" panose="020B0403030403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endParaRPr lang="en-US" sz="1100" dirty="0">
              <a:solidFill>
                <a:schemeClr val="tx2">
                  <a:lumMod val="75000"/>
                </a:schemeClr>
              </a:solidFill>
              <a:latin typeface="Myriad Pro Light" panose="020B0403030403020204" pitchFamily="34" charset="0"/>
            </a:endParaRPr>
          </a:p>
        </p:txBody>
      </p:sp>
      <p:pic>
        <p:nvPicPr>
          <p:cNvPr id="13" name="Grafik 1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452CDE0-44C0-46C6-9B7F-55BC636CFE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775" y="27425"/>
            <a:ext cx="1199380" cy="62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260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223</Words>
  <Application>Microsoft Office PowerPoint</Application>
  <PresentationFormat>A4-Papier (210 x 297 mm)</PresentationFormat>
  <Paragraphs>36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Myriad Pro</vt:lpstr>
      <vt:lpstr>Myriad Pro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Lippert, Christian</dc:creator>
  <cp:lastModifiedBy>Lippert, Christian</cp:lastModifiedBy>
  <cp:revision>30</cp:revision>
  <dcterms:created xsi:type="dcterms:W3CDTF">2020-03-25T07:40:51Z</dcterms:created>
  <dcterms:modified xsi:type="dcterms:W3CDTF">2020-04-03T07:45:58Z</dcterms:modified>
</cp:coreProperties>
</file>